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h/p+NDD+lIINJLcJeuz3ERAl/B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6942300"/>
          </a:xfrm>
          <a:prstGeom prst="rect">
            <a:avLst/>
          </a:prstGeom>
          <a:noFill/>
          <a:ln>
            <a:noFill/>
          </a:ln>
        </p:spPr>
        <p:txBody>
          <a:bodyPr anchorCtr="0" anchor="t" bIns="91425" lIns="91425" spcFirstLastPara="1" rIns="91425" wrap="square" tIns="91425">
            <a:noAutofit/>
          </a:bodyPr>
          <a:lstStyle/>
          <a:p>
            <a:pPr indent="0" lvl="0" marL="0" marR="0" rtl="0" algn="ctr">
              <a:lnSpc>
                <a:spcPct val="120000"/>
              </a:lnSpc>
              <a:spcBef>
                <a:spcPts val="0"/>
              </a:spcBef>
              <a:spcAft>
                <a:spcPts val="0"/>
              </a:spcAft>
              <a:buClr>
                <a:srgbClr val="000000"/>
              </a:buClr>
              <a:buSzPts val="3650"/>
              <a:buFont typeface="Arial"/>
              <a:buNone/>
            </a:pPr>
            <a:r>
              <a:rPr lang="nl" sz="3650"/>
              <a:t>Geurzakje maken</a:t>
            </a:r>
            <a:endParaRPr b="0" i="0" sz="3650" u="none" cap="none"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Clr>
                <a:srgbClr val="000000"/>
              </a:buClr>
              <a:buSzPts val="1300"/>
              <a:buFont typeface="Arial"/>
              <a:buNone/>
            </a:pPr>
            <a:r>
              <a:rPr i="1" lang="nl" sz="1200">
                <a:solidFill>
                  <a:srgbClr val="E36C09"/>
                </a:solidFill>
              </a:rPr>
              <a:t>“Josef en Nikodemus wikkelden het lichaam van Jezus in doeken, met de geurige zalf. Dat is bij de Joden de gewoonte als er iemand begraven wordt."</a:t>
            </a:r>
            <a:endParaRPr i="1" sz="1200">
              <a:solidFill>
                <a:srgbClr val="E36C09"/>
              </a:solidFill>
            </a:endParaRPr>
          </a:p>
          <a:p>
            <a:pPr indent="0" lvl="0" marL="0" marR="0" rtl="0" algn="ctr">
              <a:lnSpc>
                <a:spcPct val="120000"/>
              </a:lnSpc>
              <a:spcBef>
                <a:spcPts val="0"/>
              </a:spcBef>
              <a:spcAft>
                <a:spcPts val="0"/>
              </a:spcAft>
              <a:buClr>
                <a:srgbClr val="000000"/>
              </a:buClr>
              <a:buSzPts val="1300"/>
              <a:buFont typeface="Arial"/>
              <a:buNone/>
            </a:pPr>
            <a:r>
              <a:rPr i="1" lang="nl" sz="1200">
                <a:solidFill>
                  <a:srgbClr val="E36C09"/>
                </a:solidFill>
              </a:rPr>
              <a:t>Johannes 19: 40</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rPr b="1" i="0" lang="nl" sz="1250" u="none" cap="none" strike="noStrike">
                <a:solidFill>
                  <a:srgbClr val="000000"/>
                </a:solidFill>
                <a:latin typeface="Arial"/>
                <a:ea typeface="Arial"/>
                <a:cs typeface="Arial"/>
                <a:sym typeface="Arial"/>
              </a:rPr>
              <a:t>Uitleg activiteit</a:t>
            </a:r>
            <a:endParaRPr b="1"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rPr lang="nl" sz="1250"/>
              <a:t>Kies je favoriete geur of stel een geur samen met verschillende materialen. Doe alles in een zakje en bind het dicht met een mooi lintje. Het zakje kun je tussen je kleding in je kledingkast doen, maar ook aan iemand geven die verdrietig is. Zo verspreid je liefde én een lekkere geur.</a:t>
            </a:r>
            <a:endParaRPr sz="1250"/>
          </a:p>
          <a:p>
            <a:pPr indent="0" lvl="0" marL="0" marR="0" rtl="0" algn="l">
              <a:lnSpc>
                <a:spcPct val="120000"/>
              </a:lnSpc>
              <a:spcBef>
                <a:spcPts val="0"/>
              </a:spcBef>
              <a:spcAft>
                <a:spcPts val="0"/>
              </a:spcAft>
              <a:buClr>
                <a:srgbClr val="000000"/>
              </a:buClr>
              <a:buSzPts val="1250"/>
              <a:buFont typeface="Arial"/>
              <a:buNone/>
            </a:pPr>
            <a:r>
              <a:t/>
            </a:r>
            <a:endParaRPr sz="1250"/>
          </a:p>
          <a:p>
            <a:pPr indent="0" lvl="0" marL="0" marR="0" rtl="0" algn="l">
              <a:lnSpc>
                <a:spcPct val="120000"/>
              </a:lnSpc>
              <a:spcBef>
                <a:spcPts val="0"/>
              </a:spcBef>
              <a:spcAft>
                <a:spcPts val="0"/>
              </a:spcAft>
              <a:buClr>
                <a:srgbClr val="000000"/>
              </a:buClr>
              <a:buSzPts val="1250"/>
              <a:buFont typeface="Arial"/>
              <a:buNone/>
            </a:pPr>
            <a:r>
              <a:t/>
            </a:r>
            <a:endParaRPr b="0" i="0" sz="1250" u="none" cap="none" strike="noStrike">
              <a:solidFill>
                <a:srgbClr val="000000"/>
              </a:solidFill>
              <a:latin typeface="Arial"/>
              <a:ea typeface="Arial"/>
              <a:cs typeface="Arial"/>
              <a:sym typeface="Arial"/>
            </a:endParaRPr>
          </a:p>
          <a:p>
            <a:pPr indent="0" lvl="0" marL="457200" marR="0" rtl="0" algn="l">
              <a:lnSpc>
                <a:spcPct val="120000"/>
              </a:lnSpc>
              <a:spcBef>
                <a:spcPts val="0"/>
              </a:spcBef>
              <a:spcAft>
                <a:spcPts val="0"/>
              </a:spcAft>
              <a:buClr>
                <a:srgbClr val="000000"/>
              </a:buClr>
              <a:buSzPts val="1250"/>
              <a:buFont typeface="Arial"/>
              <a:buNone/>
            </a:pPr>
            <a:r>
              <a:t/>
            </a:r>
            <a:endParaRPr sz="1250"/>
          </a:p>
          <a:p>
            <a:pPr indent="0" lvl="0" marL="0" marR="0" rtl="0" algn="l">
              <a:lnSpc>
                <a:spcPct val="120000"/>
              </a:lnSpc>
              <a:spcBef>
                <a:spcPts val="0"/>
              </a:spcBef>
              <a:spcAft>
                <a:spcPts val="0"/>
              </a:spcAft>
              <a:buClr>
                <a:srgbClr val="000000"/>
              </a:buClr>
              <a:buSzPts val="1250"/>
              <a:buFont typeface="Arial"/>
              <a:buNone/>
            </a:pPr>
            <a:r>
              <a:rPr b="1" i="0" lang="nl" sz="1250" u="none" cap="none" strike="noStrike">
                <a:solidFill>
                  <a:srgbClr val="000000"/>
                </a:solidFill>
                <a:latin typeface="Arial"/>
                <a:ea typeface="Arial"/>
                <a:cs typeface="Arial"/>
                <a:sym typeface="Arial"/>
              </a:rPr>
              <a:t>Vragen om door te praten</a:t>
            </a:r>
            <a:endParaRPr b="1" i="0" sz="1250" u="none" cap="none" strike="noStrike">
              <a:solidFill>
                <a:srgbClr val="000000"/>
              </a:solidFill>
              <a:latin typeface="Arial"/>
              <a:ea typeface="Arial"/>
              <a:cs typeface="Arial"/>
              <a:sym typeface="Arial"/>
            </a:endParaRPr>
          </a:p>
          <a:p>
            <a:pPr indent="-307975" lvl="0" marL="457200" marR="0" rtl="0" algn="l">
              <a:lnSpc>
                <a:spcPct val="120000"/>
              </a:lnSpc>
              <a:spcBef>
                <a:spcPts val="0"/>
              </a:spcBef>
              <a:spcAft>
                <a:spcPts val="0"/>
              </a:spcAft>
              <a:buClr>
                <a:srgbClr val="000000"/>
              </a:buClr>
              <a:buSzPts val="1250"/>
              <a:buFont typeface="Arial"/>
              <a:buChar char="-"/>
            </a:pPr>
            <a:r>
              <a:rPr lang="nl" sz="1250"/>
              <a:t>Van welke geuren houd jij?</a:t>
            </a:r>
            <a:endParaRPr sz="1250"/>
          </a:p>
          <a:p>
            <a:pPr indent="-307975" lvl="0" marL="457200" marR="0" rtl="0" algn="l">
              <a:lnSpc>
                <a:spcPct val="120000"/>
              </a:lnSpc>
              <a:spcBef>
                <a:spcPts val="0"/>
              </a:spcBef>
              <a:spcAft>
                <a:spcPts val="0"/>
              </a:spcAft>
              <a:buClr>
                <a:srgbClr val="000000"/>
              </a:buClr>
              <a:buSzPts val="1250"/>
              <a:buFont typeface="Arial"/>
              <a:buChar char="-"/>
            </a:pPr>
            <a:r>
              <a:rPr lang="nl" sz="1250"/>
              <a:t>Jezus' vrienden zorgden goed </a:t>
            </a:r>
            <a:endParaRPr sz="1250"/>
          </a:p>
          <a:p>
            <a:pPr indent="0" lvl="0" marL="457200" marR="0" rtl="0" algn="l">
              <a:lnSpc>
                <a:spcPct val="120000"/>
              </a:lnSpc>
              <a:spcBef>
                <a:spcPts val="0"/>
              </a:spcBef>
              <a:spcAft>
                <a:spcPts val="0"/>
              </a:spcAft>
              <a:buNone/>
            </a:pPr>
            <a:r>
              <a:rPr lang="nl" sz="1250"/>
              <a:t>voor hem, ook als hij gestorven </a:t>
            </a:r>
            <a:endParaRPr sz="1250"/>
          </a:p>
          <a:p>
            <a:pPr indent="0" lvl="0" marL="457200" marR="0" rtl="0" algn="l">
              <a:lnSpc>
                <a:spcPct val="120000"/>
              </a:lnSpc>
              <a:spcBef>
                <a:spcPts val="0"/>
              </a:spcBef>
              <a:spcAft>
                <a:spcPts val="0"/>
              </a:spcAft>
              <a:buNone/>
            </a:pPr>
            <a:r>
              <a:rPr lang="nl" sz="1250"/>
              <a:t>is. Wat maakt, denk je, dat ze </a:t>
            </a:r>
            <a:endParaRPr sz="1250"/>
          </a:p>
          <a:p>
            <a:pPr indent="0" lvl="0" marL="457200" marR="0" rtl="0" algn="l">
              <a:lnSpc>
                <a:spcPct val="120000"/>
              </a:lnSpc>
              <a:spcBef>
                <a:spcPts val="0"/>
              </a:spcBef>
              <a:spcAft>
                <a:spcPts val="0"/>
              </a:spcAft>
              <a:buNone/>
            </a:pPr>
            <a:r>
              <a:rPr lang="nl" sz="1250"/>
              <a:t>zoveel van hem houden? </a:t>
            </a:r>
            <a:endParaRPr sz="1250"/>
          </a:p>
          <a:p>
            <a:pPr indent="-307975" lvl="0" marL="457200" marR="0" rtl="0" algn="l">
              <a:lnSpc>
                <a:spcPct val="120000"/>
              </a:lnSpc>
              <a:spcBef>
                <a:spcPts val="0"/>
              </a:spcBef>
              <a:spcAft>
                <a:spcPts val="0"/>
              </a:spcAft>
              <a:buClr>
                <a:srgbClr val="000000"/>
              </a:buClr>
              <a:buSzPts val="1250"/>
              <a:buFont typeface="Arial"/>
              <a:buChar char="-"/>
            </a:pPr>
            <a:r>
              <a:rPr lang="nl" sz="1250"/>
              <a:t>Is er iemand in jouw buurt die</a:t>
            </a:r>
            <a:endParaRPr sz="1250"/>
          </a:p>
          <a:p>
            <a:pPr indent="0" lvl="0" marL="457200" marR="0" rtl="0" algn="l">
              <a:lnSpc>
                <a:spcPct val="120000"/>
              </a:lnSpc>
              <a:spcBef>
                <a:spcPts val="0"/>
              </a:spcBef>
              <a:spcAft>
                <a:spcPts val="0"/>
              </a:spcAft>
              <a:buNone/>
            </a:pPr>
            <a:r>
              <a:rPr lang="nl" sz="1250"/>
              <a:t>wel wat liefde kan gebruiken? </a:t>
            </a:r>
            <a:endParaRPr sz="1250"/>
          </a:p>
          <a:p>
            <a:pPr indent="0" lvl="0" marL="457200" marR="0" rtl="0" algn="l">
              <a:lnSpc>
                <a:spcPct val="120000"/>
              </a:lnSpc>
              <a:spcBef>
                <a:spcPts val="0"/>
              </a:spcBef>
              <a:spcAft>
                <a:spcPts val="0"/>
              </a:spcAft>
              <a:buNone/>
            </a:pPr>
            <a:r>
              <a:rPr lang="nl" sz="1250"/>
              <a:t>Misschien kan je het zakje aan haar of hem geven.</a:t>
            </a:r>
            <a:endParaRPr sz="1250"/>
          </a:p>
          <a:p>
            <a:pPr indent="0" lvl="0" marL="0" marR="0" rtl="0" algn="l">
              <a:lnSpc>
                <a:spcPct val="120000"/>
              </a:lnSpc>
              <a:spcBef>
                <a:spcPts val="0"/>
              </a:spcBef>
              <a:spcAft>
                <a:spcPts val="0"/>
              </a:spcAft>
              <a:buNone/>
            </a:pPr>
            <a:r>
              <a:t/>
            </a:r>
            <a:endParaRPr sz="1250"/>
          </a:p>
          <a:p>
            <a:pPr indent="0" lvl="0" marL="0" marR="0" rtl="0" algn="l">
              <a:lnSpc>
                <a:spcPct val="120000"/>
              </a:lnSpc>
              <a:spcBef>
                <a:spcPts val="0"/>
              </a:spcBef>
              <a:spcAft>
                <a:spcPts val="0"/>
              </a:spcAft>
              <a:buClr>
                <a:srgbClr val="000000"/>
              </a:buClr>
              <a:buSzPts val="1250"/>
              <a:buFont typeface="Arial"/>
              <a:buNone/>
            </a:pPr>
            <a:r>
              <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000"/>
              <a:buFont typeface="Arial"/>
              <a:buNone/>
            </a:pPr>
            <a:r>
              <a:t/>
            </a:r>
            <a:endParaRPr b="0" i="0" sz="1250" u="none" cap="none" strike="noStrike">
              <a:solidFill>
                <a:srgbClr val="000000"/>
              </a:solidFill>
              <a:latin typeface="Arial"/>
              <a:ea typeface="Arial"/>
              <a:cs typeface="Arial"/>
              <a:sym typeface="Arial"/>
            </a:endParaRPr>
          </a:p>
        </p:txBody>
      </p:sp>
      <p:pic>
        <p:nvPicPr>
          <p:cNvPr id="55" name="Google Shape;55;p1"/>
          <p:cNvPicPr preferRelativeResize="0"/>
          <p:nvPr/>
        </p:nvPicPr>
        <p:blipFill>
          <a:blip r:embed="rId4">
            <a:alphaModFix/>
          </a:blip>
          <a:stretch>
            <a:fillRect/>
          </a:stretch>
        </p:blipFill>
        <p:spPr>
          <a:xfrm>
            <a:off x="3569950" y="5401075"/>
            <a:ext cx="28575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